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71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24CC-AF79-442F-A6BD-5561BFB40927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9C03-8902-4CF2-9AE8-8E03DD49ED4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9C03-8902-4CF2-9AE8-8E03DD49ED48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17032D-055B-4A05-BB54-490444EF8323}" type="datetimeFigureOut">
              <a:rPr lang="en-US" smtClean="0"/>
              <a:pPr/>
              <a:t>1/7/2021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575879-3C09-4DF9-ADA5-CA0E42B2D31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PIPES AND FILTERS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Sort –r &lt;filename&gt;</a:t>
            </a:r>
            <a:endParaRPr lang="en-IN" dirty="0"/>
          </a:p>
        </p:txBody>
      </p:sp>
      <p:pic>
        <p:nvPicPr>
          <p:cNvPr id="4" name="Content Placeholder 3" descr="17-12-2.png"/>
          <p:cNvPicPr>
            <a:picLocks noGrp="1" noChangeAspect="1"/>
          </p:cNvPicPr>
          <p:nvPr>
            <p:ph idx="1"/>
          </p:nvPr>
        </p:nvPicPr>
        <p:blipFill>
          <a:blip r:embed="rId2"/>
          <a:srcRect r="21627" b="34920"/>
          <a:stretch>
            <a:fillRect/>
          </a:stretch>
        </p:blipFill>
        <p:spPr>
          <a:xfrm>
            <a:off x="1214414" y="1643050"/>
            <a:ext cx="7215238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7-12-4.png"/>
          <p:cNvPicPr>
            <a:picLocks noGrp="1" noChangeAspect="1"/>
          </p:cNvPicPr>
          <p:nvPr>
            <p:ph idx="1"/>
          </p:nvPr>
        </p:nvPicPr>
        <p:blipFill>
          <a:blip r:embed="rId2"/>
          <a:srcRect r="22743" b="58730"/>
          <a:stretch>
            <a:fillRect/>
          </a:stretch>
        </p:blipFill>
        <p:spPr>
          <a:xfrm>
            <a:off x="1142976" y="1428736"/>
            <a:ext cx="7373971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Sort –m &lt;filename&gt;</a:t>
            </a:r>
            <a:endParaRPr lang="en-IN" dirty="0"/>
          </a:p>
        </p:txBody>
      </p:sp>
      <p:pic>
        <p:nvPicPr>
          <p:cNvPr id="4" name="Content Placeholder 3" descr="17-12-3.png"/>
          <p:cNvPicPr>
            <a:picLocks noGrp="1" noChangeAspect="1"/>
          </p:cNvPicPr>
          <p:nvPr>
            <p:ph idx="1"/>
          </p:nvPr>
        </p:nvPicPr>
        <p:blipFill>
          <a:blip r:embed="rId2"/>
          <a:srcRect r="21875" b="38988"/>
          <a:stretch>
            <a:fillRect/>
          </a:stretch>
        </p:blipFill>
        <p:spPr>
          <a:xfrm>
            <a:off x="1285852" y="1500174"/>
            <a:ext cx="692948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7-12-5.png"/>
          <p:cNvPicPr>
            <a:picLocks noGrp="1" noChangeAspect="1"/>
          </p:cNvPicPr>
          <p:nvPr>
            <p:ph idx="1"/>
          </p:nvPr>
        </p:nvPicPr>
        <p:blipFill>
          <a:blip r:embed="rId2"/>
          <a:srcRect r="27207" b="45337"/>
          <a:stretch>
            <a:fillRect/>
          </a:stretch>
        </p:blipFill>
        <p:spPr>
          <a:xfrm>
            <a:off x="1214414" y="1447800"/>
            <a:ext cx="7358113" cy="4267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Sort –n&lt;filename&gt;</a:t>
            </a:r>
            <a:endParaRPr lang="en-IN" dirty="0"/>
          </a:p>
        </p:txBody>
      </p:sp>
      <p:pic>
        <p:nvPicPr>
          <p:cNvPr id="4" name="Content Placeholder 3" descr="17-12-6.png"/>
          <p:cNvPicPr>
            <a:picLocks noGrp="1" noChangeAspect="1"/>
          </p:cNvPicPr>
          <p:nvPr>
            <p:ph idx="1"/>
          </p:nvPr>
        </p:nvPicPr>
        <p:blipFill>
          <a:blip r:embed="rId2"/>
          <a:srcRect r="21627" b="31945"/>
          <a:stretch>
            <a:fillRect/>
          </a:stretch>
        </p:blipFill>
        <p:spPr>
          <a:xfrm>
            <a:off x="1500167" y="1447800"/>
            <a:ext cx="6786610" cy="4838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grep</a:t>
            </a:r>
            <a:r>
              <a:rPr lang="en-IN" dirty="0" smtClean="0"/>
              <a:t> filter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The </a:t>
            </a:r>
            <a:r>
              <a:rPr lang="en-IN" dirty="0" err="1" smtClean="0"/>
              <a:t>grep</a:t>
            </a:r>
            <a:r>
              <a:rPr lang="en-IN" dirty="0" smtClean="0"/>
              <a:t> filter searches a file for a particular pattern of characters, and displays all lines that contain that pattern.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(</a:t>
            </a:r>
            <a:r>
              <a:rPr lang="en-IN" dirty="0" err="1" smtClean="0"/>
              <a:t>grep</a:t>
            </a:r>
            <a:r>
              <a:rPr lang="en-IN" dirty="0" smtClean="0"/>
              <a:t> stands for globally search for regular expression and print out).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General format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b="1" dirty="0" err="1" smtClean="0"/>
              <a:t>grep</a:t>
            </a:r>
            <a:r>
              <a:rPr lang="en-IN" b="1" dirty="0" smtClean="0"/>
              <a:t> [options] pattern [files]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7-12-7.png"/>
          <p:cNvPicPr>
            <a:picLocks noGrp="1" noChangeAspect="1"/>
          </p:cNvPicPr>
          <p:nvPr>
            <p:ph idx="1"/>
          </p:nvPr>
        </p:nvPicPr>
        <p:blipFill>
          <a:blip r:embed="rId2"/>
          <a:srcRect r="25222" b="58333"/>
          <a:stretch>
            <a:fillRect/>
          </a:stretch>
        </p:blipFill>
        <p:spPr>
          <a:xfrm>
            <a:off x="1142976" y="1500174"/>
            <a:ext cx="764386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72" t="50226" r="14352" b="9110"/>
          <a:stretch>
            <a:fillRect/>
          </a:stretch>
        </p:blipFill>
        <p:spPr bwMode="auto">
          <a:xfrm>
            <a:off x="1500166" y="1785926"/>
            <a:ext cx="70009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grep</a:t>
            </a:r>
            <a:r>
              <a:rPr lang="en-IN" dirty="0" smtClean="0"/>
              <a:t> -v</a:t>
            </a:r>
            <a:endParaRPr lang="en-IN" dirty="0"/>
          </a:p>
        </p:txBody>
      </p:sp>
      <p:pic>
        <p:nvPicPr>
          <p:cNvPr id="4" name="Content Placeholder 3" descr="17-12-8.png"/>
          <p:cNvPicPr>
            <a:picLocks noGrp="1" noChangeAspect="1"/>
          </p:cNvPicPr>
          <p:nvPr>
            <p:ph idx="1"/>
          </p:nvPr>
        </p:nvPicPr>
        <p:blipFill>
          <a:blip r:embed="rId2"/>
          <a:srcRect r="21627" b="46825"/>
          <a:stretch>
            <a:fillRect/>
          </a:stretch>
        </p:blipFill>
        <p:spPr>
          <a:xfrm>
            <a:off x="1500167" y="1447800"/>
            <a:ext cx="7358114" cy="4695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grep</a:t>
            </a:r>
            <a:r>
              <a:rPr lang="en-IN" dirty="0" smtClean="0"/>
              <a:t> -</a:t>
            </a:r>
            <a:r>
              <a:rPr lang="en-IN" dirty="0" err="1" smtClean="0"/>
              <a:t>i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4" name="Content Placeholder 3" descr="17-12-9.png"/>
          <p:cNvPicPr>
            <a:picLocks noGrp="1" noChangeAspect="1"/>
          </p:cNvPicPr>
          <p:nvPr>
            <p:ph idx="1"/>
          </p:nvPr>
        </p:nvPicPr>
        <p:blipFill>
          <a:blip r:embed="rId2"/>
          <a:srcRect r="21627" b="57242"/>
          <a:stretch>
            <a:fillRect/>
          </a:stretch>
        </p:blipFill>
        <p:spPr>
          <a:xfrm>
            <a:off x="1500166" y="1447800"/>
            <a:ext cx="7286675" cy="4767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Pipe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Pipe is a mechanism in which output of one command can be redirected as input to another command.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General format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Command 1|Command 2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Output of one command 1 is sent to input of command2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17-12-101.png"/>
          <p:cNvPicPr>
            <a:picLocks noGrp="1" noChangeAspect="1"/>
          </p:cNvPicPr>
          <p:nvPr>
            <p:ph idx="1"/>
          </p:nvPr>
        </p:nvPicPr>
        <p:blipFill>
          <a:blip r:embed="rId2"/>
          <a:srcRect r="21627" b="54266"/>
          <a:stretch>
            <a:fillRect/>
          </a:stretch>
        </p:blipFill>
        <p:spPr>
          <a:xfrm>
            <a:off x="1071539" y="1447800"/>
            <a:ext cx="7858180" cy="4481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Regular expression character set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99" t="28804" r="17125" b="33921"/>
          <a:stretch>
            <a:fillRect/>
          </a:stretch>
        </p:blipFill>
        <p:spPr bwMode="auto">
          <a:xfrm>
            <a:off x="1571604" y="1857364"/>
            <a:ext cx="69294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211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511" b="40873"/>
          <a:stretch>
            <a:fillRect/>
          </a:stretch>
        </p:blipFill>
        <p:spPr>
          <a:xfrm>
            <a:off x="1000101" y="1447800"/>
            <a:ext cx="7786742" cy="4767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If the information to be displayed on the screen is very long, it scrolls up on the screen </a:t>
            </a:r>
            <a:r>
              <a:rPr lang="en-US" dirty="0" err="1" smtClean="0"/>
              <a:t>fastly</a:t>
            </a:r>
            <a:r>
              <a:rPr lang="en-US" dirty="0" smtClean="0"/>
              <a:t>. So, the user cannot be able to read it.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i="1" dirty="0" smtClean="0"/>
              <a:t>more </a:t>
            </a:r>
            <a:r>
              <a:rPr lang="en-US" dirty="0" smtClean="0"/>
              <a:t>command is used to display the output page by page (without scrolling up on the screen </a:t>
            </a:r>
            <a:r>
              <a:rPr lang="en-US" dirty="0" err="1" smtClean="0"/>
              <a:t>fastly</a:t>
            </a:r>
            <a:r>
              <a:rPr lang="en-US" dirty="0" smtClean="0"/>
              <a:t>).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Use </a:t>
            </a:r>
            <a:r>
              <a:rPr lang="en-US" i="1" dirty="0" smtClean="0"/>
              <a:t>[spacebar] </a:t>
            </a:r>
            <a:r>
              <a:rPr lang="en-US" dirty="0" smtClean="0"/>
              <a:t>or </a:t>
            </a:r>
            <a:r>
              <a:rPr lang="en-US" i="1" dirty="0" smtClean="0"/>
              <a:t>[f] </a:t>
            </a:r>
            <a:r>
              <a:rPr lang="en-US" dirty="0" smtClean="0"/>
              <a:t>key to scroll forward one screen, use </a:t>
            </a:r>
            <a:r>
              <a:rPr lang="en-US" i="1" dirty="0" smtClean="0"/>
              <a:t>[b] </a:t>
            </a:r>
            <a:r>
              <a:rPr lang="en-US" dirty="0" smtClean="0"/>
              <a:t>key to scroll backward one screen, use </a:t>
            </a:r>
            <a:r>
              <a:rPr lang="en-US" i="1" dirty="0" smtClean="0"/>
              <a:t>[q] </a:t>
            </a:r>
            <a:r>
              <a:rPr lang="en-US" dirty="0" smtClean="0"/>
              <a:t>key to quit displaying.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more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635" t="58698" r="13399" b="9110"/>
          <a:stretch>
            <a:fillRect/>
          </a:stretch>
        </p:blipFill>
        <p:spPr bwMode="auto">
          <a:xfrm>
            <a:off x="1428728" y="1357298"/>
            <a:ext cx="66437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cut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156" t="51920" r="10542" b="12499"/>
          <a:stretch>
            <a:fillRect/>
          </a:stretch>
        </p:blipFill>
        <p:spPr bwMode="auto">
          <a:xfrm>
            <a:off x="1214414" y="1500174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40.png"/>
          <p:cNvPicPr>
            <a:picLocks noGrp="1" noChangeAspect="1"/>
          </p:cNvPicPr>
          <p:nvPr>
            <p:ph idx="1"/>
          </p:nvPr>
        </p:nvPicPr>
        <p:blipFill>
          <a:blip r:embed="rId2"/>
          <a:srcRect r="22743" b="42361"/>
          <a:stretch>
            <a:fillRect/>
          </a:stretch>
        </p:blipFill>
        <p:spPr>
          <a:xfrm>
            <a:off x="1984375" y="1447800"/>
            <a:ext cx="6445277" cy="4767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rcRect r="21627" b="34920"/>
          <a:stretch>
            <a:fillRect/>
          </a:stretch>
        </p:blipFill>
        <p:spPr>
          <a:xfrm>
            <a:off x="2071670" y="1643050"/>
            <a:ext cx="642942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This command concatenate the content of the specified file into single file vertically.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Cut command separates the columns paste command merges the column.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General format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dirty="0" smtClean="0"/>
              <a:t> paste &lt;filename1&gt;&lt;filename2&gt;...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345.png"/>
          <p:cNvPicPr>
            <a:picLocks noGrp="1" noChangeAspect="1"/>
          </p:cNvPicPr>
          <p:nvPr>
            <p:ph idx="1"/>
          </p:nvPr>
        </p:nvPicPr>
        <p:blipFill>
          <a:blip r:embed="rId2"/>
          <a:srcRect r="22743" b="43849"/>
          <a:stretch>
            <a:fillRect/>
          </a:stretch>
        </p:blipFill>
        <p:spPr>
          <a:xfrm>
            <a:off x="1428729" y="1447800"/>
            <a:ext cx="7072362" cy="4838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$ who &gt; userlist.txt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$ </a:t>
            </a:r>
            <a:r>
              <a:rPr lang="en-IN" dirty="0" err="1" smtClean="0"/>
              <a:t>wc</a:t>
            </a:r>
            <a:r>
              <a:rPr lang="en-IN" dirty="0" smtClean="0"/>
              <a:t> –l userlist.txt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dirty="0" smtClean="0"/>
              <a:t>If we use pipe mechanism then there is no need to create temporary file.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dirty="0" smtClean="0"/>
              <a:t>$ who | </a:t>
            </a:r>
            <a:r>
              <a:rPr lang="en-IN" dirty="0" err="1" smtClean="0"/>
              <a:t>wc</a:t>
            </a:r>
            <a:r>
              <a:rPr lang="en-IN" dirty="0" smtClean="0"/>
              <a:t> -l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This command is used to change the case of  alphabet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General format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400" dirty="0" smtClean="0"/>
              <a:t>&lt;</a:t>
            </a:r>
            <a:r>
              <a:rPr lang="en-IN" sz="2400" dirty="0" err="1" smtClean="0"/>
              <a:t>tr</a:t>
            </a:r>
            <a:r>
              <a:rPr lang="en-IN" sz="2400" dirty="0" smtClean="0"/>
              <a:t>&gt; &lt;Characterset1&gt;&lt;Characterset2&gt;&lt;Standard Input&gt;</a:t>
            </a:r>
          </a:p>
          <a:p>
            <a:pPr algn="just">
              <a:lnSpc>
                <a:spcPct val="150000"/>
              </a:lnSpc>
              <a:buNone/>
            </a:pPr>
            <a:endParaRPr lang="en-IN" sz="2400" dirty="0" smtClean="0"/>
          </a:p>
          <a:p>
            <a:pPr algn="just">
              <a:lnSpc>
                <a:spcPct val="150000"/>
              </a:lnSpc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tr</a:t>
            </a:r>
            <a:endParaRPr lang="en-IN" dirty="0"/>
          </a:p>
        </p:txBody>
      </p:sp>
      <p:pic>
        <p:nvPicPr>
          <p:cNvPr id="6" name="Content Placeholder 5" descr="789.png"/>
          <p:cNvPicPr>
            <a:picLocks noGrp="1" noChangeAspect="1"/>
          </p:cNvPicPr>
          <p:nvPr>
            <p:ph idx="1"/>
          </p:nvPr>
        </p:nvPicPr>
        <p:blipFill>
          <a:blip r:embed="rId2"/>
          <a:srcRect r="24975" b="47916"/>
          <a:stretch>
            <a:fillRect/>
          </a:stretch>
        </p:blipFill>
        <p:spPr>
          <a:xfrm>
            <a:off x="1428728" y="1928802"/>
            <a:ext cx="678661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REDIRECTION: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Linux treats the keyboard as the standard input (value 0) and terminal screen as standard output (value 1) as well as standard error (value 2).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We can also take input  from sources other than the keyboard and output can be passed to any source other than the terminal screen. Such a process is called as “</a:t>
            </a:r>
            <a:r>
              <a:rPr lang="en-US" b="1" dirty="0" smtClean="0"/>
              <a:t>redirection</a:t>
            </a:r>
            <a:r>
              <a:rPr lang="en-US" dirty="0" smtClean="0"/>
              <a:t>”.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REDIRECTION: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‘&lt;’ symbol is used to redirect inputs, the ‘&gt;’ symbol is used to redirect outputs and ‘2&gt;’ symbol is used to redirect error messages.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$ cat &lt; file1.txt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$ </a:t>
            </a:r>
            <a:r>
              <a:rPr lang="en-IN" dirty="0" err="1" smtClean="0"/>
              <a:t>ls</a:t>
            </a:r>
            <a:r>
              <a:rPr lang="en-IN" dirty="0" smtClean="0"/>
              <a:t> &gt; list.doc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$ cat list1.doc 2&gt; errormes.txt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FILTERS: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There are some Linux commands that accept input from standard input or files, perform some manipulation on it, and produces some output to the standard output. These are called as “</a:t>
            </a:r>
            <a:r>
              <a:rPr lang="en-US" b="1" dirty="0" smtClean="0"/>
              <a:t>filters</a:t>
            </a:r>
            <a:r>
              <a:rPr lang="en-US" dirty="0" smtClean="0"/>
              <a:t>”.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 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67" t="38366" r="19115" b="14193"/>
          <a:stretch>
            <a:fillRect/>
          </a:stretch>
        </p:blipFill>
        <p:spPr bwMode="auto">
          <a:xfrm>
            <a:off x="1214414" y="2000240"/>
            <a:ext cx="75724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7-12-1.png"/>
          <p:cNvPicPr>
            <a:picLocks noGrp="1" noChangeAspect="1"/>
          </p:cNvPicPr>
          <p:nvPr>
            <p:ph idx="1"/>
          </p:nvPr>
        </p:nvPicPr>
        <p:blipFill>
          <a:blip r:embed="rId2"/>
          <a:srcRect r="22743" b="34920"/>
          <a:stretch>
            <a:fillRect/>
          </a:stretch>
        </p:blipFill>
        <p:spPr>
          <a:xfrm>
            <a:off x="1214414" y="2000240"/>
            <a:ext cx="7572428" cy="4552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</TotalTime>
  <Words>445</Words>
  <Application>Microsoft Office PowerPoint</Application>
  <PresentationFormat>On-screen Show (4:3)</PresentationFormat>
  <Paragraphs>50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PIPES AND FILTERS </vt:lpstr>
      <vt:lpstr>Pipe</vt:lpstr>
      <vt:lpstr>Example</vt:lpstr>
      <vt:lpstr>REDIRECTION:</vt:lpstr>
      <vt:lpstr>REDIRECTION:</vt:lpstr>
      <vt:lpstr>Slide 6</vt:lpstr>
      <vt:lpstr>FILTERS:</vt:lpstr>
      <vt:lpstr>Slide 8</vt:lpstr>
      <vt:lpstr>Slide 9</vt:lpstr>
      <vt:lpstr>Sort –r &lt;filename&gt;</vt:lpstr>
      <vt:lpstr>Slide 11</vt:lpstr>
      <vt:lpstr>Sort –m &lt;filename&gt;</vt:lpstr>
      <vt:lpstr>Slide 13</vt:lpstr>
      <vt:lpstr>Sort –n&lt;filename&gt;</vt:lpstr>
      <vt:lpstr>grep filter </vt:lpstr>
      <vt:lpstr>Slide 16</vt:lpstr>
      <vt:lpstr>Slide 17</vt:lpstr>
      <vt:lpstr>grep -v</vt:lpstr>
      <vt:lpstr>grep -i </vt:lpstr>
      <vt:lpstr>Slide 20</vt:lpstr>
      <vt:lpstr>Regular expression character set</vt:lpstr>
      <vt:lpstr>Slide 22</vt:lpstr>
      <vt:lpstr>more</vt:lpstr>
      <vt:lpstr>more</vt:lpstr>
      <vt:lpstr>cut</vt:lpstr>
      <vt:lpstr>Slide 26</vt:lpstr>
      <vt:lpstr>Slide 27</vt:lpstr>
      <vt:lpstr>paste </vt:lpstr>
      <vt:lpstr>Slide 29</vt:lpstr>
      <vt:lpstr>tr</vt:lpstr>
      <vt:lpstr>tr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VINITHA S GANIGA</dc:creator>
  <cp:lastModifiedBy>VINITHA S GANIGA</cp:lastModifiedBy>
  <cp:revision>24</cp:revision>
  <dcterms:created xsi:type="dcterms:W3CDTF">2020-12-17T06:30:46Z</dcterms:created>
  <dcterms:modified xsi:type="dcterms:W3CDTF">2021-01-07T00:41:34Z</dcterms:modified>
</cp:coreProperties>
</file>